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430" r:id="rId2"/>
    <p:sldId id="373" r:id="rId3"/>
    <p:sldId id="376" r:id="rId4"/>
    <p:sldId id="377" r:id="rId5"/>
    <p:sldId id="378" r:id="rId6"/>
    <p:sldId id="380" r:id="rId7"/>
    <p:sldId id="381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52" r:id="rId21"/>
    <p:sldId id="353" r:id="rId22"/>
    <p:sldId id="395" r:id="rId23"/>
    <p:sldId id="396" r:id="rId24"/>
    <p:sldId id="397" r:id="rId25"/>
    <p:sldId id="398" r:id="rId26"/>
    <p:sldId id="399" r:id="rId27"/>
    <p:sldId id="400" r:id="rId28"/>
    <p:sldId id="401" r:id="rId29"/>
    <p:sldId id="403" r:id="rId30"/>
    <p:sldId id="404" r:id="rId31"/>
    <p:sldId id="406" r:id="rId32"/>
    <p:sldId id="407" r:id="rId33"/>
    <p:sldId id="408" r:id="rId34"/>
    <p:sldId id="435" r:id="rId35"/>
    <p:sldId id="410" r:id="rId36"/>
    <p:sldId id="428" r:id="rId37"/>
    <p:sldId id="429" r:id="rId38"/>
    <p:sldId id="432" r:id="rId39"/>
    <p:sldId id="433" r:id="rId40"/>
    <p:sldId id="431" r:id="rId41"/>
    <p:sldId id="411" r:id="rId42"/>
    <p:sldId id="412" r:id="rId43"/>
    <p:sldId id="413" r:id="rId44"/>
    <p:sldId id="415" r:id="rId45"/>
    <p:sldId id="416" r:id="rId46"/>
    <p:sldId id="417" r:id="rId47"/>
    <p:sldId id="420" r:id="rId48"/>
    <p:sldId id="434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3" autoAdjust="0"/>
    <p:restoredTop sz="86395" autoAdjust="0"/>
  </p:normalViewPr>
  <p:slideViewPr>
    <p:cSldViewPr snapToGrid="0">
      <p:cViewPr varScale="1">
        <p:scale>
          <a:sx n="105" d="100"/>
          <a:sy n="105" d="100"/>
        </p:scale>
        <p:origin x="9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9428E-EDED-4D0D-A243-28724E4A8736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6D35B-D67D-45CB-A5CA-9811F2DCB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44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33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520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11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0239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11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92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8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08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548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630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80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57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8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18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92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52227-996E-4020-A629-E3B9E800DDCA}" type="datetimeFigureOut">
              <a:rPr lang="ru-RU" smtClean="0"/>
              <a:t>06.03.2023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13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1716528"/>
            <a:ext cx="12192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dirty="0" err="1"/>
              <a:t>Сверточные</a:t>
            </a:r>
            <a:r>
              <a:rPr lang="ru-RU" sz="5400" dirty="0"/>
              <a:t> нейронные сети </a:t>
            </a:r>
          </a:p>
          <a:p>
            <a:r>
              <a:rPr lang="ru-RU" sz="5400" dirty="0"/>
              <a:t>для задачи распознавания</a:t>
            </a:r>
            <a:r>
              <a:rPr lang="en-US" sz="5400" dirty="0"/>
              <a:t> </a:t>
            </a:r>
            <a:r>
              <a:rPr lang="en-US" sz="5400" dirty="0" err="1"/>
              <a:t>об</a:t>
            </a:r>
            <a:r>
              <a:rPr lang="ru-RU" sz="5400" dirty="0" err="1"/>
              <a:t>ъектов</a:t>
            </a:r>
            <a:br>
              <a:rPr lang="ru-RU" sz="3600" dirty="0"/>
            </a:br>
            <a:br>
              <a:rPr lang="en-US" sz="3600" dirty="0"/>
            </a:br>
            <a:endParaRPr lang="ru-RU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437464" y="6409110"/>
            <a:ext cx="131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202</a:t>
            </a:r>
            <a:r>
              <a:rPr lang="en-US" dirty="0"/>
              <a:t>3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2" y="4928770"/>
            <a:ext cx="1583528" cy="148034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14" y="4928770"/>
            <a:ext cx="3381231" cy="148034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476" y="4928770"/>
            <a:ext cx="3003320" cy="14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9"/>
          <a:stretch/>
        </p:blipFill>
        <p:spPr>
          <a:xfrm>
            <a:off x="0" y="0"/>
            <a:ext cx="12192000" cy="593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37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58"/>
          <a:stretch/>
        </p:blipFill>
        <p:spPr>
          <a:xfrm>
            <a:off x="0" y="0"/>
            <a:ext cx="12192000" cy="603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9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67"/>
          <a:stretch/>
        </p:blipFill>
        <p:spPr>
          <a:xfrm>
            <a:off x="0" y="0"/>
            <a:ext cx="12192000" cy="577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45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83"/>
          <a:stretch/>
        </p:blipFill>
        <p:spPr>
          <a:xfrm>
            <a:off x="0" y="0"/>
            <a:ext cx="12192000" cy="563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442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2"/>
          <a:stretch/>
        </p:blipFill>
        <p:spPr>
          <a:xfrm>
            <a:off x="0" y="0"/>
            <a:ext cx="12192000" cy="60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11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2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8"/>
          <a:stretch/>
        </p:blipFill>
        <p:spPr>
          <a:xfrm>
            <a:off x="0" y="0"/>
            <a:ext cx="12192000" cy="6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54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8"/>
          <a:stretch/>
        </p:blipFill>
        <p:spPr>
          <a:xfrm>
            <a:off x="0" y="0"/>
            <a:ext cx="12192000" cy="6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298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0" y="0"/>
            <a:ext cx="12192000" cy="61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9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2"/>
          <a:stretch/>
        </p:blipFill>
        <p:spPr>
          <a:xfrm>
            <a:off x="0" y="0"/>
            <a:ext cx="12192000" cy="60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80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50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8"/>
          <a:stretch/>
        </p:blipFill>
        <p:spPr>
          <a:xfrm>
            <a:off x="0" y="0"/>
            <a:ext cx="12192000" cy="6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297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8"/>
          <a:stretch/>
        </p:blipFill>
        <p:spPr>
          <a:xfrm>
            <a:off x="0" y="0"/>
            <a:ext cx="12192000" cy="6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25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22"/>
          <a:stretch/>
        </p:blipFill>
        <p:spPr>
          <a:xfrm>
            <a:off x="0" y="0"/>
            <a:ext cx="12192000" cy="608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87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74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31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8"/>
          <a:stretch/>
        </p:blipFill>
        <p:spPr>
          <a:xfrm>
            <a:off x="0" y="0"/>
            <a:ext cx="12192000" cy="6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24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63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25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6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0" y="14514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68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4"/>
          <a:stretch/>
        </p:blipFill>
        <p:spPr>
          <a:xfrm>
            <a:off x="0" y="0"/>
            <a:ext cx="12192000" cy="61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3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8"/>
          <a:stretch/>
        </p:blipFill>
        <p:spPr>
          <a:xfrm>
            <a:off x="0" y="0"/>
            <a:ext cx="12192000" cy="6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8"/>
          <a:stretch/>
        </p:blipFill>
        <p:spPr>
          <a:xfrm>
            <a:off x="0" y="0"/>
            <a:ext cx="12192000" cy="6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22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97"/>
          <a:stretch/>
        </p:blipFill>
        <p:spPr>
          <a:xfrm>
            <a:off x="0" y="0"/>
            <a:ext cx="12192000" cy="58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90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Results</a:t>
            </a:r>
            <a:endParaRPr lang="ru-RU" b="1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1B99B2E-40AF-AE09-DA60-886C60348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95" y="4248576"/>
            <a:ext cx="5364480" cy="183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740C8A9-205B-C2F8-22ED-4BEE0715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505" y="3928078"/>
            <a:ext cx="4303776" cy="24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58BD357-4D90-70C3-6CCF-8EC93405D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19" y="1456316"/>
            <a:ext cx="6292059" cy="2471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62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0" y="0"/>
            <a:ext cx="12192000" cy="61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000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Shot Detection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073"/>
            <a:ext cx="12192000" cy="53127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0168" y="6488668"/>
            <a:ext cx="287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slides by @Vladimir </a:t>
            </a:r>
            <a:r>
              <a:rPr lang="en-US" dirty="0" err="1">
                <a:latin typeface="+mj-lt"/>
              </a:rPr>
              <a:t>Iglovikov</a:t>
            </a:r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42368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Shot Detector: YOLO</a:t>
            </a:r>
            <a:endParaRPr lang="ru-RU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19AC6F-A8A4-D515-B5EC-A27BF2654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690688"/>
            <a:ext cx="10143744" cy="461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970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Shot Detector: YOLO</a:t>
            </a:r>
            <a:endParaRPr lang="ru-RU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3BF1FD-51E0-77AD-EB8E-465A24EC9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90688"/>
            <a:ext cx="9906000" cy="492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423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Shot Detector: YOLO</a:t>
            </a:r>
            <a:endParaRPr lang="ru-RU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9953BB-F265-909F-687E-3C9A563D9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56" y="1511095"/>
            <a:ext cx="3454766" cy="260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4A03BE8C-446D-B2EC-59EB-3983BA911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277" y="4333465"/>
            <a:ext cx="5191963" cy="2391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6CEB9C-DCD4-343F-4D3F-496FB958E0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"/>
          <a:stretch/>
        </p:blipFill>
        <p:spPr bwMode="auto">
          <a:xfrm>
            <a:off x="7670597" y="1036320"/>
            <a:ext cx="4197129" cy="554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760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05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One Shot Detector: YOLO</a:t>
            </a:r>
            <a:endParaRPr lang="ru-RU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493058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918078E-68E1-D5E2-C862-B447A60E4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172" y="403066"/>
            <a:ext cx="4681728" cy="124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8769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26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0" y="0"/>
            <a:ext cx="12192000" cy="61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5655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4"/>
          <a:stretch/>
        </p:blipFill>
        <p:spPr>
          <a:xfrm>
            <a:off x="0" y="0"/>
            <a:ext cx="12192000" cy="615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62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76"/>
          <a:stretch/>
        </p:blipFill>
        <p:spPr>
          <a:xfrm>
            <a:off x="0" y="0"/>
            <a:ext cx="12192000" cy="613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8230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0" y="0"/>
            <a:ext cx="12192000" cy="61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54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0" y="0"/>
            <a:ext cx="12192000" cy="61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610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BF97B2C-B73D-A748-285A-5BA98D421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432" y="0"/>
            <a:ext cx="579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C41227C-554F-B32E-2728-3347E340C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Review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31258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8"/>
          <a:stretch/>
        </p:blipFill>
        <p:spPr>
          <a:xfrm>
            <a:off x="0" y="0"/>
            <a:ext cx="12192000" cy="6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34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34"/>
          <a:stretch/>
        </p:blipFill>
        <p:spPr>
          <a:xfrm>
            <a:off x="0" y="0"/>
            <a:ext cx="12192000" cy="606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3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8"/>
          <a:stretch/>
        </p:blipFill>
        <p:spPr>
          <a:xfrm>
            <a:off x="0" y="0"/>
            <a:ext cx="12192000" cy="612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9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9"/>
          <a:stretch/>
        </p:blipFill>
        <p:spPr>
          <a:xfrm>
            <a:off x="0" y="1"/>
            <a:ext cx="12192000" cy="61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0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62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11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94"/>
          <a:stretch/>
        </p:blipFill>
        <p:spPr>
          <a:xfrm>
            <a:off x="0" y="0"/>
            <a:ext cx="12192000" cy="61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217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686</Words>
  <Application>Microsoft Macintosh PowerPoint</Application>
  <PresentationFormat>Широкоэкранный</PresentationFormat>
  <Paragraphs>55</Paragraphs>
  <Slides>48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Results</vt:lpstr>
      <vt:lpstr>Презентация PowerPoint</vt:lpstr>
      <vt:lpstr>One Shot Detection</vt:lpstr>
      <vt:lpstr>One Shot Detector: YOLO</vt:lpstr>
      <vt:lpstr>One Shot Detector: YOLO</vt:lpstr>
      <vt:lpstr>One Shot Detector: YOLO</vt:lpstr>
      <vt:lpstr>One Shot Detector: YOLO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Review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</dc:creator>
  <cp:lastModifiedBy>Никита Гришин</cp:lastModifiedBy>
  <cp:revision>23</cp:revision>
  <dcterms:created xsi:type="dcterms:W3CDTF">2021-04-10T09:34:59Z</dcterms:created>
  <dcterms:modified xsi:type="dcterms:W3CDTF">2023-03-06T11:18:56Z</dcterms:modified>
</cp:coreProperties>
</file>